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3" r:id="rId12"/>
    <p:sldId id="264" r:id="rId13"/>
    <p:sldId id="262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A3D"/>
    <a:srgbClr val="E7DFCE"/>
    <a:srgbClr val="CBA67F"/>
    <a:srgbClr val="D6BB8C"/>
    <a:srgbClr val="E4A866"/>
    <a:srgbClr val="E30008"/>
    <a:srgbClr val="C9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445F5-D9A4-4D9F-A4A4-71F026A9E1D1}" v="8" dt="2024-02-14T16:07:47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1"/>
    <p:restoredTop sz="94733"/>
  </p:normalViewPr>
  <p:slideViewPr>
    <p:cSldViewPr snapToGrid="0">
      <p:cViewPr>
        <p:scale>
          <a:sx n="75" d="100"/>
          <a:sy n="75" d="100"/>
        </p:scale>
        <p:origin x="280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600B8-CEBC-47AE-A107-7AE0E5353A26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C7D7A-F8E8-4014-AE94-9FF797BBB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4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Butcher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group of hot dogs in packages&#10;&#10;Description automatically generated">
            <a:extLst>
              <a:ext uri="{FF2B5EF4-FFF2-40B4-BE49-F238E27FC236}">
                <a16:creationId xmlns:a16="http://schemas.microsoft.com/office/drawing/2014/main" id="{D7A66DC6-E9C5-367A-29D9-A0C69CFB7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b="6897"/>
          <a:stretch/>
        </p:blipFill>
        <p:spPr>
          <a:xfrm>
            <a:off x="-1" y="1"/>
            <a:ext cx="2744193" cy="6858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6BAD3C-5339-BE48-B83D-09BEA89E25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" y="283311"/>
            <a:ext cx="1881954" cy="14186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B1AB16-CD85-F544-BC7E-04CC6A5BA12F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11214C3A-5775-2945-9665-AAFE67DA52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0" y="5862674"/>
            <a:ext cx="2806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1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ven Do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13093B-725C-FE41-B76D-C81B39F67EF3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A405B29-D7F9-EC49-9826-4353EBD01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4" y="4429252"/>
            <a:ext cx="2806700" cy="88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F811BC4-75CF-3A41-95CB-2EB1488B6F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" y="283311"/>
            <a:ext cx="1881954" cy="141866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18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4B216C52-124E-1540-AEAB-4B8AE33D9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 rot="5400000">
            <a:off x="3657600" y="-1467363"/>
            <a:ext cx="1828800" cy="914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922" tIns="40959" rIns="81922" bIns="40959" numCol="1" rtlCol="0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rgbClr val="48413F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39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F0A6ACD-7A64-A34A-95A8-998CA11AB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 rot="5400000">
            <a:off x="3657600" y="-1467363"/>
            <a:ext cx="1828800" cy="9144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922" tIns="40959" rIns="81922" bIns="40959" numCol="1" rtlCol="0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bg1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65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A59E398-DF06-2440-853A-4E36DE766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 b="50000"/>
          <a:stretch/>
        </p:blipFill>
        <p:spPr>
          <a:xfrm>
            <a:off x="2" y="2133600"/>
            <a:ext cx="9143999" cy="1981200"/>
          </a:xfrm>
          <a:prstGeom prst="rect">
            <a:avLst/>
          </a:prstGeom>
        </p:spPr>
      </p:pic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bg1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98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CBB1F02E-FD4C-024D-A500-D37873F2B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4" b="33053"/>
          <a:stretch/>
        </p:blipFill>
        <p:spPr>
          <a:xfrm>
            <a:off x="0" y="2115879"/>
            <a:ext cx="9144000" cy="2014900"/>
          </a:xfrm>
          <a:prstGeom prst="rect">
            <a:avLst/>
          </a:prstGeom>
        </p:spPr>
      </p:pic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bg1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596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5F216A9-EA35-B845-B346-94C811C56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pic>
        <p:nvPicPr>
          <p:cNvPr id="2" name="Picture 1" descr="JVL brown paper backgroun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0" b="39470"/>
          <a:stretch/>
        </p:blipFill>
        <p:spPr>
          <a:xfrm>
            <a:off x="1588" y="2060110"/>
            <a:ext cx="9144000" cy="2060110"/>
          </a:xfrm>
          <a:prstGeom prst="rect">
            <a:avLst/>
          </a:prstGeom>
        </p:spPr>
      </p:pic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accent4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90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FD253D-399C-4C4A-B775-13913812F41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25A017B-C564-4AB2-BA48-7E083D276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665" y="1268413"/>
            <a:ext cx="7945437" cy="515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11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49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72303" y="1295402"/>
            <a:ext cx="8217674" cy="51530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851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72303" y="1295402"/>
            <a:ext cx="8217674" cy="50323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7340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Conten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2275" y="1196378"/>
            <a:ext cx="4121315" cy="5253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78402" y="1295404"/>
            <a:ext cx="3711575" cy="5024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510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Flame Gr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C8A8A43-DE65-0A4D-9067-68E2CD3AA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1" y="6026985"/>
            <a:ext cx="2374900" cy="7493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E6D1850-9059-6D44-8EFA-FE2F21E85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" y="324876"/>
            <a:ext cx="1881954" cy="141866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2440" y="1776489"/>
            <a:ext cx="5018498" cy="2037293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2440" y="4394518"/>
            <a:ext cx="5022494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87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Butcher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37087AE-CAF4-B544-B390-8586C9D44A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4" y="5685689"/>
            <a:ext cx="2806700" cy="88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D29CA6-9C47-964D-852D-9C96E7F28BFB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6BAD3C-5339-BE48-B83D-09BEA89E25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" y="283311"/>
            <a:ext cx="1881954" cy="141866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5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Bar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FC1AEBE-E1A1-A049-A9DF-B6F6600595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2" y="5480812"/>
            <a:ext cx="2806700" cy="88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8465DF-AC9E-7F43-A1A8-19126D4F0C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4" y="283311"/>
            <a:ext cx="1881954" cy="14186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C9E7F6-670A-654F-9072-CF2A25576B07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26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Butcher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0B04B-1546-2B45-A5C1-904E13B0D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5" t="1043" r="24164" b="-10"/>
          <a:stretch/>
        </p:blipFill>
        <p:spPr>
          <a:xfrm>
            <a:off x="0" y="0"/>
            <a:ext cx="2744192" cy="6858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6BAD3C-5339-BE48-B83D-09BEA89E25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" y="283311"/>
            <a:ext cx="1881954" cy="14186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B1AB16-CD85-F544-BC7E-04CC6A5BA12F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11214C3A-5775-2945-9665-AAFE67DA52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0" y="5862674"/>
            <a:ext cx="2806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E5FCEE10-7126-2F40-ACA7-FB6DE495620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61" y="152338"/>
            <a:ext cx="905749" cy="682777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/>
        </p:nvSpPr>
        <p:spPr>
          <a:xfrm>
            <a:off x="8518653" y="6525875"/>
            <a:ext cx="360816" cy="27096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1198">
              <a:defRPr/>
            </a:pPr>
            <a:fld id="{C809E215-7209-B646-A55B-2D269A235871}" type="slidenum">
              <a:rPr lang="en-US" sz="1100" b="1" smtClean="0">
                <a:solidFill>
                  <a:schemeClr val="accent1"/>
                </a:solidFill>
                <a:latin typeface="Arial Narrow"/>
                <a:cs typeface="Arial Narrow"/>
              </a:rPr>
              <a:pPr algn="ctr" defTabSz="911198">
                <a:defRPr/>
              </a:pPr>
              <a:t>‹#›</a:t>
            </a:fld>
            <a:endParaRPr lang="en-US" sz="1100" b="1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3970" y="76202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969" y="1199786"/>
            <a:ext cx="8280457" cy="5206272"/>
          </a:xfrm>
          <a:prstGeom prst="rect">
            <a:avLst/>
          </a:prstGeom>
          <a:ln>
            <a:noFill/>
          </a:ln>
        </p:spPr>
        <p:txBody>
          <a:bodyPr vert="horz" lIns="0" tIns="41029" rIns="0" bIns="410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>
            <a:endCxn id="9" idx="1"/>
          </p:cNvCxnSpPr>
          <p:nvPr/>
        </p:nvCxnSpPr>
        <p:spPr bwMode="auto">
          <a:xfrm>
            <a:off x="2" y="6644929"/>
            <a:ext cx="8518653" cy="1642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614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5" r:id="rId6"/>
    <p:sldLayoutId id="2147483675" r:id="rId7"/>
    <p:sldLayoutId id="2147483674" r:id="rId8"/>
    <p:sldLayoutId id="2147483692" r:id="rId9"/>
    <p:sldLayoutId id="2147483691" r:id="rId10"/>
    <p:sldLayoutId id="2147483676" r:id="rId11"/>
    <p:sldLayoutId id="2147483677" r:id="rId12"/>
    <p:sldLayoutId id="2147483678" r:id="rId13"/>
    <p:sldLayoutId id="2147483690" r:id="rId14"/>
    <p:sldLayoutId id="2147483680" r:id="rId15"/>
    <p:sldLayoutId id="2147483681" r:id="rId16"/>
    <p:sldLayoutId id="2147483682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 i="0" cap="all">
          <a:solidFill>
            <a:schemeClr val="accent4"/>
          </a:solidFill>
          <a:effectLst/>
          <a:latin typeface="Arial Narrow"/>
          <a:ea typeface="+mj-ea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5pPr>
      <a:lvl6pPr marL="45560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6pPr>
      <a:lvl7pPr marL="91119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7pPr>
      <a:lvl8pPr marL="136679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8pPr>
      <a:lvl9pPr marL="182239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9pPr>
    </p:titleStyle>
    <p:bodyStyle>
      <a:lvl1pPr marL="0" indent="0" algn="l" rtl="0" eaLnBrk="1" fontAlgn="base" hangingPunct="1">
        <a:spcBef>
          <a:spcPts val="538"/>
        </a:spcBef>
        <a:spcAft>
          <a:spcPts val="538"/>
        </a:spcAft>
        <a:buClr>
          <a:schemeClr val="bg2"/>
        </a:buClr>
        <a:buSzPct val="100000"/>
        <a:buFont typeface="Wingdings" charset="2"/>
        <a:buNone/>
        <a:defRPr sz="2000">
          <a:solidFill>
            <a:srgbClr val="FFFFFF"/>
          </a:solidFill>
          <a:latin typeface="+mn-lt"/>
          <a:ea typeface="+mn-ea"/>
          <a:cs typeface="ヒラギノ角ゴ Pro W3"/>
        </a:defRPr>
      </a:lvl1pPr>
      <a:lvl2pPr marL="354731" indent="-152435" algn="l" rtl="0" eaLnBrk="1" fontAlgn="base" hangingPunct="1">
        <a:spcBef>
          <a:spcPts val="538"/>
        </a:spcBef>
        <a:spcAft>
          <a:spcPts val="538"/>
        </a:spcAft>
        <a:buClr>
          <a:schemeClr val="accent1"/>
        </a:buClr>
        <a:buSzPct val="100000"/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ヒラギノ角ゴ Pro W3"/>
        </a:defRPr>
      </a:lvl2pPr>
      <a:lvl3pPr marL="569849" indent="-156708" algn="l" rtl="0" eaLnBrk="1" fontAlgn="base" hangingPunct="1">
        <a:spcBef>
          <a:spcPts val="0"/>
        </a:spcBef>
        <a:spcAft>
          <a:spcPts val="538"/>
        </a:spcAft>
        <a:buClr>
          <a:schemeClr val="accent4"/>
        </a:buClr>
        <a:buFont typeface="Lucida Grande"/>
        <a:buChar char="-"/>
        <a:defRPr sz="1800">
          <a:solidFill>
            <a:schemeClr val="tx2"/>
          </a:solidFill>
          <a:latin typeface="+mn-lt"/>
          <a:ea typeface="+mn-ea"/>
          <a:cs typeface="ヒラギノ角ゴ Pro W3"/>
        </a:defRPr>
      </a:lvl3pPr>
      <a:lvl4pPr marL="772145" indent="-151010" algn="l" rtl="0" eaLnBrk="1" fontAlgn="base" hangingPunct="1">
        <a:spcBef>
          <a:spcPts val="0"/>
        </a:spcBef>
        <a:spcAft>
          <a:spcPts val="538"/>
        </a:spcAft>
        <a:buClr>
          <a:schemeClr val="tx2"/>
        </a:buClr>
        <a:buSzPct val="75000"/>
        <a:buFont typeface="Lucida Grande"/>
        <a:buChar char="•"/>
        <a:defRPr sz="1600">
          <a:solidFill>
            <a:schemeClr val="tx2"/>
          </a:solidFill>
          <a:latin typeface="+mn-lt"/>
          <a:ea typeface="+mn-ea"/>
          <a:cs typeface="ヒラギノ角ゴ Pro W3"/>
        </a:defRPr>
      </a:lvl4pPr>
      <a:lvl5pPr marL="974442" indent="-162407" algn="l" defTabSz="667298" rtl="0" eaLnBrk="1" fontAlgn="base" hangingPunct="1">
        <a:spcBef>
          <a:spcPts val="0"/>
        </a:spcBef>
        <a:spcAft>
          <a:spcPts val="538"/>
        </a:spcAft>
        <a:buClr>
          <a:schemeClr val="tx1">
            <a:lumMod val="50000"/>
            <a:lumOff val="50000"/>
          </a:schemeClr>
        </a:buClr>
        <a:buFont typeface="Lucida Grande"/>
        <a:buChar char="-"/>
        <a:tabLst/>
        <a:defRPr sz="1600">
          <a:solidFill>
            <a:schemeClr val="tx2"/>
          </a:solidFill>
          <a:latin typeface="+mn-lt"/>
          <a:ea typeface="+mn-ea"/>
          <a:cs typeface="ヒラギノ角ゴ Pro W3"/>
        </a:defRPr>
      </a:lvl5pPr>
      <a:lvl6pPr marL="1939460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395063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850663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306259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03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98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97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96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94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93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94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90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CC2F-4CEC-F347-9320-77AC2EE3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156FD-A9FB-1D40-AA83-EF59D9452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8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DDC4BC-D1DE-E748-9BCF-67F158FA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CA2ED7-0C55-014D-8BFF-A27573FA5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37C43-C2FF-7505-D538-CFC7D7D3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45C29-79B7-FDEA-371B-234D283A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B629B-99BD-B8E3-6BB7-74FEA5C6B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20CB6-2282-39B7-A78D-B00271CB5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2BF7-B9CE-A931-3D70-FD5B9DC23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BC9F8-F33D-8D10-20B4-CBDEBB1D2E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EC20C-59E2-C64B-871D-803002C1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336EB-6C5D-554A-A83E-EF4F463C3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4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8F76-B01B-8E4D-853A-75B38BD85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FD55C-3543-8241-98DF-F073DBEB2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3356-9485-4A45-91E0-F99DE50E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A2530-9837-0149-AE45-654E91219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5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EC20C-59E2-C64B-871D-803002C1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336EB-6C5D-554A-A83E-EF4F463C3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4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A1CBA5-F1AC-684C-86C1-6FB2045FA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7B56B-8CAF-E94D-8432-508A48AFC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839B-47BE-C7D9-42DD-808D9057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03B5C-65BC-0EC9-7C31-9F02FCB23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5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EC20C-59E2-C64B-871D-803002C1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336EB-6C5D-554A-A83E-EF4F463C3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8F76-B01B-8E4D-853A-75B38BD85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FD55C-3543-8241-98DF-F073DBEB2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6442"/>
      </p:ext>
    </p:extLst>
  </p:cSld>
  <p:clrMapOvr>
    <a:masterClrMapping/>
  </p:clrMapOvr>
</p:sld>
</file>

<file path=ppt/theme/theme1.xml><?xml version="1.0" encoding="utf-8"?>
<a:theme xmlns:a="http://schemas.openxmlformats.org/drawingml/2006/main" name="2_JohnsonvilleWay">
  <a:themeElements>
    <a:clrScheme name="JVL 2017">
      <a:dk1>
        <a:sysClr val="windowText" lastClr="000000"/>
      </a:dk1>
      <a:lt1>
        <a:srgbClr val="FFFFFF"/>
      </a:lt1>
      <a:dk2>
        <a:srgbClr val="48413F"/>
      </a:dk2>
      <a:lt2>
        <a:srgbClr val="FFFAF4"/>
      </a:lt2>
      <a:accent1>
        <a:srgbClr val="A20C33"/>
      </a:accent1>
      <a:accent2>
        <a:srgbClr val="A67815"/>
      </a:accent2>
      <a:accent3>
        <a:srgbClr val="F0E4C9"/>
      </a:accent3>
      <a:accent4>
        <a:srgbClr val="48413F"/>
      </a:accent4>
      <a:accent5>
        <a:srgbClr val="DDD1BD"/>
      </a:accent5>
      <a:accent6>
        <a:srgbClr val="152D4A"/>
      </a:accent6>
      <a:hlink>
        <a:srgbClr val="A20C3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Avant Garde Gothic Dem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8b6700-a83b-4ec8-9a59-57087ece1d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7A142FF0BC24B860F0E213D78D433" ma:contentTypeVersion="17" ma:contentTypeDescription="Create a new document." ma:contentTypeScope="" ma:versionID="96eaace12f929798dfd7fa308f2f5b3b">
  <xsd:schema xmlns:xsd="http://www.w3.org/2001/XMLSchema" xmlns:xs="http://www.w3.org/2001/XMLSchema" xmlns:p="http://schemas.microsoft.com/office/2006/metadata/properties" xmlns:ns2="008b6700-a83b-4ec8-9a59-57087ece1dcb" xmlns:ns3="2f0e0945-1271-4380-ad3b-48f1ade1fbc3" targetNamespace="http://schemas.microsoft.com/office/2006/metadata/properties" ma:root="true" ma:fieldsID="7351690875402683867108910887cfce" ns2:_="" ns3:_="">
    <xsd:import namespace="008b6700-a83b-4ec8-9a59-57087ece1dcb"/>
    <xsd:import namespace="2f0e0945-1271-4380-ad3b-48f1ade1f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b6700-a83b-4ec8-9a59-57087ece1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7847ddc-9774-48b2-923f-310571e689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e0945-1271-4380-ad3b-48f1ade1f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2DE060-F6ED-4ED3-AE18-83BE3EA77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C1F127-E338-4D21-BFBE-AC9CEE853BE8}">
  <ds:schemaRefs>
    <ds:schemaRef ds:uri="http://schemas.microsoft.com/office/2006/documentManagement/types"/>
    <ds:schemaRef ds:uri="http://purl.org/dc/dcmitype/"/>
    <ds:schemaRef ds:uri="2f0e0945-1271-4380-ad3b-48f1ade1fbc3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08b6700-a83b-4ec8-9a59-57087ece1dc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09F412-DE68-49D7-90E8-0ACBB8969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8b6700-a83b-4ec8-9a59-57087ece1dcb"/>
    <ds:schemaRef ds:uri="2f0e0945-1271-4380-ad3b-48f1ade1f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BOD Presentation Template October 2017</Template>
  <TotalTime>156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Lucida Grande</vt:lpstr>
      <vt:lpstr>Times</vt:lpstr>
      <vt:lpstr>Wingdings</vt:lpstr>
      <vt:lpstr>2_JohnsonvilleWay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Andrus</dc:creator>
  <cp:lastModifiedBy>Jesse Ramos</cp:lastModifiedBy>
  <cp:revision>17</cp:revision>
  <dcterms:created xsi:type="dcterms:W3CDTF">2018-02-16T14:26:52Z</dcterms:created>
  <dcterms:modified xsi:type="dcterms:W3CDTF">2024-02-14T16:08:14Z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0x010100B5E7A142FF0BC24B860F0E213D78D433</vt:lpwstr>
  </property>
</Properties>
</file>