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A3D"/>
    <a:srgbClr val="E7DFCE"/>
    <a:srgbClr val="CBA67F"/>
    <a:srgbClr val="D6BB8C"/>
    <a:srgbClr val="E4A866"/>
    <a:srgbClr val="E30008"/>
    <a:srgbClr val="C9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35113-E164-4FA1-96D4-424470438FC7}" v="155" dt="2020-04-21T21:16:19.828"/>
    <p1510:client id="{D2BB072C-4917-44CB-823E-651124D27C6C}" v="3" dt="2020-04-21T20:43:4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8"/>
    <p:restoredTop sz="94750"/>
  </p:normalViewPr>
  <p:slideViewPr>
    <p:cSldViewPr snapToGrid="0">
      <p:cViewPr varScale="1">
        <p:scale>
          <a:sx n="131" d="100"/>
          <a:sy n="131" d="100"/>
        </p:scale>
        <p:origin x="28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600B8-CEBC-47AE-A107-7AE0E5353A26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C7D7A-F8E8-4014-AE94-9FF797BBB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4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76C71-37F6-1144-B988-60217DBAF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0" r="28716"/>
          <a:stretch/>
        </p:blipFill>
        <p:spPr>
          <a:xfrm>
            <a:off x="0" y="0"/>
            <a:ext cx="2744192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63CA1B-2758-BD4B-995A-F4968F40167A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5078F47-3A77-E64F-9D25-4C6C96FA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CBF2676-1A3F-E949-B3AE-22E0089BE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0AA8832-F156-AA49-9AA0-751CA86373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5" y="5862674"/>
            <a:ext cx="2806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0B04B-1546-2B45-A5C1-904E13B0DA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r="24991"/>
          <a:stretch/>
        </p:blipFill>
        <p:spPr>
          <a:xfrm>
            <a:off x="0" y="0"/>
            <a:ext cx="2744192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744192" y="0"/>
            <a:ext cx="6399808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3119C14F-594F-EE4A-B7B3-C0C55A3823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0" y="5862674"/>
            <a:ext cx="2806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ven Do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A405B29-D7F9-EC49-9826-4353EBD01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4" y="4429252"/>
            <a:ext cx="2806700" cy="88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F811BC4-75CF-3A41-95CB-2EB1488B6F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" y="283311"/>
            <a:ext cx="1881954" cy="1418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18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4B216C52-124E-1540-AEAB-4B8AE33D9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 rot="5400000">
            <a:off x="3657600" y="-1467363"/>
            <a:ext cx="1828800" cy="914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922" tIns="40959" rIns="81922" bIns="40959" numCol="1" rtlCol="0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rgbClr val="48413F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39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F0A6ACD-7A64-A34A-95A8-998CA11AB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 rot="5400000">
            <a:off x="3657600" y="-1467363"/>
            <a:ext cx="1828800" cy="9144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922" tIns="40959" rIns="81922" bIns="40959" numCol="1" rtlCol="0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bg1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65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A59E398-DF06-2440-853A-4E36DE766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 b="50000"/>
          <a:stretch/>
        </p:blipFill>
        <p:spPr>
          <a:xfrm>
            <a:off x="2" y="2133600"/>
            <a:ext cx="9143999" cy="1981200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bg1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98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CBB1F02E-FD4C-024D-A500-D37873F2B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4" b="33053"/>
          <a:stretch/>
        </p:blipFill>
        <p:spPr>
          <a:xfrm>
            <a:off x="0" y="2115879"/>
            <a:ext cx="9144000" cy="2014900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bg1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59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5F216A9-EA35-B845-B346-94C811C56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60" y="283312"/>
            <a:ext cx="1664234" cy="1254544"/>
          </a:xfrm>
          <a:prstGeom prst="rect">
            <a:avLst/>
          </a:prstGeom>
        </p:spPr>
      </p:pic>
      <p:pic>
        <p:nvPicPr>
          <p:cNvPr id="2" name="Picture 1" descr="JVL brown paper backgroun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0" b="39470"/>
          <a:stretch/>
        </p:blipFill>
        <p:spPr>
          <a:xfrm>
            <a:off x="1588" y="2060110"/>
            <a:ext cx="9144000" cy="2060110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2440" y="2294970"/>
            <a:ext cx="8237537" cy="1614994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3600" b="1">
                <a:solidFill>
                  <a:schemeClr val="accent4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2440" y="4321586"/>
            <a:ext cx="8237537" cy="1852856"/>
          </a:xfrm>
        </p:spPr>
        <p:txBody>
          <a:bodyPr/>
          <a:lstStyle>
            <a:lvl3pPr>
              <a:defRPr sz="1600"/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90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FD253D-399C-4C4A-B775-13913812F419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25A017B-C564-4AB2-BA48-7E083D276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665" y="1268413"/>
            <a:ext cx="7945437" cy="515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1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49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72303" y="1295402"/>
            <a:ext cx="8217674" cy="51530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51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72303" y="1295402"/>
            <a:ext cx="8217674" cy="50323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7340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Conten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2275" y="1196378"/>
            <a:ext cx="4121315" cy="5253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453970" y="341316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78402" y="1295404"/>
            <a:ext cx="3711575" cy="5024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510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Flame Gr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9C8A8A43-DE65-0A4D-9067-68E2CD3AA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1" y="6026985"/>
            <a:ext cx="2374900" cy="749300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E6D1850-9059-6D44-8EFA-FE2F21E85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" y="324876"/>
            <a:ext cx="1881954" cy="141866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2440" y="1776489"/>
            <a:ext cx="5018498" cy="2037293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2440" y="4394518"/>
            <a:ext cx="5022494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87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Bar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FC1AEBE-E1A1-A049-A9DF-B6F6600595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" y="5480812"/>
            <a:ext cx="2806700" cy="88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8465DF-AC9E-7F43-A1A8-19126D4F0C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4" y="283311"/>
            <a:ext cx="1881954" cy="1418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26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37087AE-CAF4-B544-B390-8586C9D44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4" y="5685689"/>
            <a:ext cx="2806700" cy="889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943D64-C2F6-E24D-BB9D-00E152024DE6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52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Butcher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76C71-37F6-1144-B988-60217DBAF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r="37112"/>
          <a:stretch/>
        </p:blipFill>
        <p:spPr>
          <a:xfrm>
            <a:off x="0" y="1"/>
            <a:ext cx="2744192" cy="6858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6BAD3C-5339-BE48-B83D-09BEA89E25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" y="283311"/>
            <a:ext cx="1881954" cy="14186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F757C2-E51D-104F-9068-300073B984C2}"/>
              </a:ext>
            </a:extLst>
          </p:cNvPr>
          <p:cNvSpPr/>
          <p:nvPr userDrawn="1"/>
        </p:nvSpPr>
        <p:spPr bwMode="auto">
          <a:xfrm>
            <a:off x="2744193" y="0"/>
            <a:ext cx="639980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5078F47-3A77-E64F-9D25-4C6C96FA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721" y="1295401"/>
            <a:ext cx="5638704" cy="2518378"/>
          </a:xfrm>
        </p:spPr>
        <p:txBody>
          <a:bodyPr anchor="t" anchorCtr="0">
            <a:normAutofit/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CBF2676-1A3F-E949-B3AE-22E0089BE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8825" y="4122351"/>
            <a:ext cx="5635599" cy="46030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E5207867-BCF3-0943-9934-DD55543408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0" y="5862674"/>
            <a:ext cx="2806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5FCEE10-7126-2F40-ACA7-FB6DE49562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61" y="152338"/>
            <a:ext cx="905749" cy="682777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8518653" y="6525875"/>
            <a:ext cx="360816" cy="27096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1198">
              <a:defRPr/>
            </a:pPr>
            <a:fld id="{C809E215-7209-B646-A55B-2D269A235871}" type="slidenum">
              <a:rPr lang="en-US" sz="1100" b="1" smtClean="0">
                <a:solidFill>
                  <a:schemeClr val="accent1"/>
                </a:solidFill>
                <a:latin typeface="Arial Narrow"/>
                <a:cs typeface="Arial Narrow"/>
              </a:rPr>
              <a:pPr algn="ctr" defTabSz="911198">
                <a:defRPr/>
              </a:pPr>
              <a:t>‹#›</a:t>
            </a:fld>
            <a:endParaRPr lang="en-US" sz="1100" b="1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3970" y="76202"/>
            <a:ext cx="7559150" cy="7461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969" y="1199786"/>
            <a:ext cx="8280457" cy="5206272"/>
          </a:xfrm>
          <a:prstGeom prst="rect">
            <a:avLst/>
          </a:prstGeom>
          <a:ln>
            <a:noFill/>
          </a:ln>
        </p:spPr>
        <p:txBody>
          <a:bodyPr vert="horz" lIns="0" tIns="41029" rIns="0" bIns="41029" rtlCol="0">
            <a:normAutofit/>
          </a:bodyPr>
          <a:lstStyle/>
          <a:p>
            <a:pPr lvl="0"/>
            <a:r>
              <a:rPr lang="en-US" dirty="0"/>
              <a:t>Click tot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>
            <a:endCxn id="9" idx="1"/>
          </p:cNvCxnSpPr>
          <p:nvPr/>
        </p:nvCxnSpPr>
        <p:spPr bwMode="auto">
          <a:xfrm>
            <a:off x="2" y="6644929"/>
            <a:ext cx="8518653" cy="1642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614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5" r:id="rId6"/>
    <p:sldLayoutId id="2147483674" r:id="rId7"/>
    <p:sldLayoutId id="2147483675" r:id="rId8"/>
    <p:sldLayoutId id="2147483692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90" r:id="rId15"/>
    <p:sldLayoutId id="2147483680" r:id="rId16"/>
    <p:sldLayoutId id="2147483681" r:id="rId17"/>
    <p:sldLayoutId id="2147483682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 i="0" cap="all">
          <a:solidFill>
            <a:schemeClr val="accent4"/>
          </a:solidFill>
          <a:effectLst/>
          <a:latin typeface="Arial Narrow"/>
          <a:ea typeface="+mj-ea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  <a:cs typeface="ヒラギノ角ゴ Pro W3"/>
        </a:defRPr>
      </a:lvl5pPr>
      <a:lvl6pPr marL="45560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6pPr>
      <a:lvl7pPr marL="91119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7pPr>
      <a:lvl8pPr marL="136679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8pPr>
      <a:lvl9pPr marL="182239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 W3" pitchFamily="64" charset="-128"/>
        </a:defRPr>
      </a:lvl9pPr>
    </p:titleStyle>
    <p:bodyStyle>
      <a:lvl1pPr marL="0" indent="0" algn="l" rtl="0" eaLnBrk="1" fontAlgn="base" hangingPunct="1">
        <a:spcBef>
          <a:spcPts val="538"/>
        </a:spcBef>
        <a:spcAft>
          <a:spcPts val="538"/>
        </a:spcAft>
        <a:buClr>
          <a:schemeClr val="bg2"/>
        </a:buClr>
        <a:buSzPct val="100000"/>
        <a:buFont typeface="Wingdings" charset="2"/>
        <a:buNone/>
        <a:defRPr sz="2000">
          <a:solidFill>
            <a:srgbClr val="FFFFFF"/>
          </a:solidFill>
          <a:latin typeface="+mn-lt"/>
          <a:ea typeface="+mn-ea"/>
          <a:cs typeface="ヒラギノ角ゴ Pro W3"/>
        </a:defRPr>
      </a:lvl1pPr>
      <a:lvl2pPr marL="354731" indent="-152435" algn="l" rtl="0" eaLnBrk="1" fontAlgn="base" hangingPunct="1">
        <a:spcBef>
          <a:spcPts val="538"/>
        </a:spcBef>
        <a:spcAft>
          <a:spcPts val="538"/>
        </a:spcAft>
        <a:buClr>
          <a:schemeClr val="accent1"/>
        </a:buClr>
        <a:buSzPct val="100000"/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ヒラギノ角ゴ Pro W3"/>
        </a:defRPr>
      </a:lvl2pPr>
      <a:lvl3pPr marL="569849" indent="-156708" algn="l" rtl="0" eaLnBrk="1" fontAlgn="base" hangingPunct="1">
        <a:spcBef>
          <a:spcPts val="0"/>
        </a:spcBef>
        <a:spcAft>
          <a:spcPts val="538"/>
        </a:spcAft>
        <a:buClr>
          <a:schemeClr val="accent4"/>
        </a:buClr>
        <a:buFont typeface="Lucida Grande"/>
        <a:buChar char="-"/>
        <a:defRPr sz="1800">
          <a:solidFill>
            <a:schemeClr val="tx2"/>
          </a:solidFill>
          <a:latin typeface="+mn-lt"/>
          <a:ea typeface="+mn-ea"/>
          <a:cs typeface="ヒラギノ角ゴ Pro W3"/>
        </a:defRPr>
      </a:lvl3pPr>
      <a:lvl4pPr marL="772145" indent="-151010" algn="l" rtl="0" eaLnBrk="1" fontAlgn="base" hangingPunct="1">
        <a:spcBef>
          <a:spcPts val="0"/>
        </a:spcBef>
        <a:spcAft>
          <a:spcPts val="538"/>
        </a:spcAft>
        <a:buClr>
          <a:schemeClr val="tx2"/>
        </a:buClr>
        <a:buSzPct val="75000"/>
        <a:buFont typeface="Lucida Grande"/>
        <a:buChar char="•"/>
        <a:defRPr sz="1600">
          <a:solidFill>
            <a:schemeClr val="tx2"/>
          </a:solidFill>
          <a:latin typeface="+mn-lt"/>
          <a:ea typeface="+mn-ea"/>
          <a:cs typeface="ヒラギノ角ゴ Pro W3"/>
        </a:defRPr>
      </a:lvl4pPr>
      <a:lvl5pPr marL="974442" indent="-162407" algn="l" defTabSz="667298" rtl="0" eaLnBrk="1" fontAlgn="base" hangingPunct="1">
        <a:spcBef>
          <a:spcPts val="0"/>
        </a:spcBef>
        <a:spcAft>
          <a:spcPts val="538"/>
        </a:spcAft>
        <a:buClr>
          <a:schemeClr val="tx1">
            <a:lumMod val="50000"/>
            <a:lumOff val="50000"/>
          </a:schemeClr>
        </a:buClr>
        <a:buFont typeface="Lucida Grande"/>
        <a:buChar char="-"/>
        <a:tabLst/>
        <a:defRPr sz="1600">
          <a:solidFill>
            <a:schemeClr val="tx2"/>
          </a:solidFill>
          <a:latin typeface="+mn-lt"/>
          <a:ea typeface="+mn-ea"/>
          <a:cs typeface="ヒラギノ角ゴ Pro W3"/>
        </a:defRPr>
      </a:lvl5pPr>
      <a:lvl6pPr marL="1939460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395063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850663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306259" indent="-1771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-28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03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98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97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96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94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93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94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90" algn="l" defTabSz="911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819D-62E4-7E41-A94F-A3F38694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BEC87-717B-6B47-B78D-F8FC8DD68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2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2763CD-F2BB-614E-8C79-12745730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A5B9A-4B09-6346-AA5C-34D12ADFD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3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4A85-F103-1146-8E90-FFD813463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FE23-CEB6-3E45-80EA-ACA082B19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10DF-4A5E-294A-BF90-FC4D3304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88C7-6F48-B241-8C22-763F1227D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2763CD-F2BB-614E-8C79-12745730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A5B9A-4B09-6346-AA5C-34D12ADFD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5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FDB3-07F3-3C44-9CEA-69FA28B79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1696E-77C4-2047-B5EF-3DA62EADE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6421"/>
      </p:ext>
    </p:extLst>
  </p:cSld>
  <p:clrMapOvr>
    <a:masterClrMapping/>
  </p:clrMapOvr>
</p:sld>
</file>

<file path=ppt/theme/theme1.xml><?xml version="1.0" encoding="utf-8"?>
<a:theme xmlns:a="http://schemas.openxmlformats.org/drawingml/2006/main" name="2_JohnsonvilleWay">
  <a:themeElements>
    <a:clrScheme name="JVL 2017">
      <a:dk1>
        <a:sysClr val="windowText" lastClr="000000"/>
      </a:dk1>
      <a:lt1>
        <a:srgbClr val="FFFFFF"/>
      </a:lt1>
      <a:dk2>
        <a:srgbClr val="48413F"/>
      </a:dk2>
      <a:lt2>
        <a:srgbClr val="FFFAF4"/>
      </a:lt2>
      <a:accent1>
        <a:srgbClr val="A20C33"/>
      </a:accent1>
      <a:accent2>
        <a:srgbClr val="A67815"/>
      </a:accent2>
      <a:accent3>
        <a:srgbClr val="F0E4C9"/>
      </a:accent3>
      <a:accent4>
        <a:srgbClr val="48413F"/>
      </a:accent4>
      <a:accent5>
        <a:srgbClr val="DDD1BD"/>
      </a:accent5>
      <a:accent6>
        <a:srgbClr val="152D4A"/>
      </a:accent6>
      <a:hlink>
        <a:srgbClr val="A20C3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Avant Garde Gothic Dem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7A142FF0BC24B860F0E213D78D433" ma:contentTypeVersion="17" ma:contentTypeDescription="Create a new document." ma:contentTypeScope="" ma:versionID="96eaace12f929798dfd7fa308f2f5b3b">
  <xsd:schema xmlns:xsd="http://www.w3.org/2001/XMLSchema" xmlns:xs="http://www.w3.org/2001/XMLSchema" xmlns:p="http://schemas.microsoft.com/office/2006/metadata/properties" xmlns:ns2="008b6700-a83b-4ec8-9a59-57087ece1dcb" xmlns:ns3="2f0e0945-1271-4380-ad3b-48f1ade1fbc3" targetNamespace="http://schemas.microsoft.com/office/2006/metadata/properties" ma:root="true" ma:fieldsID="7351690875402683867108910887cfce" ns2:_="" ns3:_="">
    <xsd:import namespace="008b6700-a83b-4ec8-9a59-57087ece1dcb"/>
    <xsd:import namespace="2f0e0945-1271-4380-ad3b-48f1ade1f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b6700-a83b-4ec8-9a59-57087ece1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7847ddc-9774-48b2-923f-310571e689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e0945-1271-4380-ad3b-48f1ade1f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8b6700-a83b-4ec8-9a59-57087ece1d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05EB6D-67C7-4878-8964-167014C8D3B7}"/>
</file>

<file path=customXml/itemProps2.xml><?xml version="1.0" encoding="utf-8"?>
<ds:datastoreItem xmlns:ds="http://schemas.openxmlformats.org/officeDocument/2006/customXml" ds:itemID="{D076F961-4651-4EC5-BD8E-604E31E40B6D}"/>
</file>

<file path=customXml/itemProps3.xml><?xml version="1.0" encoding="utf-8"?>
<ds:datastoreItem xmlns:ds="http://schemas.openxmlformats.org/officeDocument/2006/customXml" ds:itemID="{77D34BA4-3628-4952-AF2C-3432258619DC}"/>
</file>

<file path=docProps/app.xml><?xml version="1.0" encoding="utf-8"?>
<Properties xmlns="http://schemas.openxmlformats.org/officeDocument/2006/extended-properties" xmlns:vt="http://schemas.openxmlformats.org/officeDocument/2006/docPropsVTypes">
  <Template>BOD Presentation Template October 2017</Template>
  <TotalTime>182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Lucida Grande</vt:lpstr>
      <vt:lpstr>Times</vt:lpstr>
      <vt:lpstr>Wingdings</vt:lpstr>
      <vt:lpstr>2_JohnsonvilleWay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Andrus</dc:creator>
  <cp:lastModifiedBy>Jesse Ramos</cp:lastModifiedBy>
  <cp:revision>22</cp:revision>
  <dcterms:created xsi:type="dcterms:W3CDTF">2018-02-16T14:26:52Z</dcterms:created>
  <dcterms:modified xsi:type="dcterms:W3CDTF">2022-03-01T16:22:46Z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0x010100B5E7A142FF0BC24B860F0E213D78D433</vt:lpwstr>
  </property>
</Properties>
</file>